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8" r:id="rId9"/>
    <p:sldId id="264" r:id="rId10"/>
    <p:sldId id="265" r:id="rId11"/>
    <p:sldId id="266" r:id="rId12"/>
    <p:sldId id="267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2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9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47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1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6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4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5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64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4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7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91E3-FF64-1E43-AE72-66D56D88115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B6898-C640-1947-B623-F93E3003E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2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Session 44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Thea</a:t>
            </a:r>
            <a:r>
              <a:rPr lang="en-US" dirty="0" smtClean="0"/>
              <a:t> and Beth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09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Vacillate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swing back and forth mentally or emotionally, to be indecisive </a:t>
            </a:r>
          </a:p>
          <a:p>
            <a:r>
              <a:rPr lang="en-US" dirty="0" err="1" smtClean="0"/>
              <a:t>Vacillatory</a:t>
            </a:r>
            <a:r>
              <a:rPr lang="en-US" dirty="0" smtClean="0"/>
              <a:t> -adjective</a:t>
            </a:r>
          </a:p>
          <a:p>
            <a:r>
              <a:rPr lang="en-US" dirty="0" smtClean="0"/>
              <a:t>Vacillation - noun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943" y="2703044"/>
            <a:ext cx="4052170" cy="399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Ambivalent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conflicting and simultaneous emotions about the same thing</a:t>
            </a:r>
          </a:p>
          <a:p>
            <a:r>
              <a:rPr lang="en-US" dirty="0" smtClean="0"/>
              <a:t>Ambivalence – noun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8" y="3410994"/>
            <a:ext cx="4274050" cy="314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21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physically swing back and forth, like a swing or pendulum </a:t>
            </a:r>
          </a:p>
          <a:p>
            <a:r>
              <a:rPr lang="en-US" dirty="0" smtClean="0"/>
              <a:t>Oscillation – noun 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062" y="3403610"/>
            <a:ext cx="4126998" cy="3091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71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Roots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28039"/>
            <a:ext cx="9144000" cy="5829961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Simulo</a:t>
            </a:r>
            <a:r>
              <a:rPr lang="en-US" dirty="0" smtClean="0"/>
              <a:t> – to copy, like or similar</a:t>
            </a:r>
          </a:p>
          <a:p>
            <a:r>
              <a:rPr lang="en-US" dirty="0" smtClean="0"/>
              <a:t>Dis – not, anti- </a:t>
            </a:r>
          </a:p>
          <a:p>
            <a:r>
              <a:rPr lang="en-US" dirty="0" err="1" smtClean="0"/>
              <a:t>Intimus</a:t>
            </a:r>
            <a:r>
              <a:rPr lang="en-US" dirty="0" smtClean="0"/>
              <a:t> – innermost</a:t>
            </a:r>
          </a:p>
          <a:p>
            <a:r>
              <a:rPr lang="en-US" dirty="0" smtClean="0"/>
              <a:t>Ad/Al – to, toward </a:t>
            </a:r>
          </a:p>
          <a:p>
            <a:r>
              <a:rPr lang="en-US" dirty="0" smtClean="0"/>
              <a:t>Levis – light (not heavy)</a:t>
            </a:r>
          </a:p>
          <a:p>
            <a:r>
              <a:rPr lang="en-US" dirty="0"/>
              <a:t>E</a:t>
            </a:r>
            <a:r>
              <a:rPr lang="en-US" dirty="0" smtClean="0"/>
              <a:t>/Ex – out</a:t>
            </a:r>
          </a:p>
          <a:p>
            <a:r>
              <a:rPr lang="en-US" dirty="0" smtClean="0"/>
              <a:t>Miser – wretched</a:t>
            </a:r>
          </a:p>
          <a:p>
            <a:r>
              <a:rPr lang="en-US" dirty="0" smtClean="0"/>
              <a:t>Con – together or with</a:t>
            </a:r>
          </a:p>
          <a:p>
            <a:r>
              <a:rPr lang="en-US" dirty="0" smtClean="0"/>
              <a:t>-ate – verb suffix</a:t>
            </a:r>
          </a:p>
          <a:p>
            <a:r>
              <a:rPr lang="en-US" dirty="0" smtClean="0"/>
              <a:t>-ion – noun suffix</a:t>
            </a:r>
          </a:p>
          <a:p>
            <a:r>
              <a:rPr lang="en-US" dirty="0" err="1" smtClean="0"/>
              <a:t>Vacillo</a:t>
            </a:r>
            <a:r>
              <a:rPr lang="en-US" dirty="0" smtClean="0"/>
              <a:t> –to swing back and forth</a:t>
            </a:r>
          </a:p>
          <a:p>
            <a:r>
              <a:rPr lang="en-US" dirty="0" err="1" smtClean="0"/>
              <a:t>Ambi</a:t>
            </a:r>
            <a:r>
              <a:rPr lang="en-US" dirty="0" smtClean="0"/>
              <a:t> – both</a:t>
            </a:r>
          </a:p>
          <a:p>
            <a:r>
              <a:rPr lang="en-US" dirty="0" err="1" smtClean="0"/>
              <a:t>Oscillum</a:t>
            </a:r>
            <a:r>
              <a:rPr lang="en-US" dirty="0" smtClean="0"/>
              <a:t> – a swing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copy something, to fake</a:t>
            </a:r>
          </a:p>
          <a:p>
            <a:r>
              <a:rPr lang="en-US" dirty="0" smtClean="0"/>
              <a:t>Simulation – noun </a:t>
            </a:r>
            <a:endParaRPr lang="en-US" dirty="0"/>
          </a:p>
          <a:p>
            <a:r>
              <a:rPr lang="en-US" dirty="0" smtClean="0"/>
              <a:t>Simulated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53" y="2705622"/>
            <a:ext cx="3256767" cy="325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9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hide your true feelings by pretending the opposite, to pretend</a:t>
            </a:r>
            <a:endParaRPr lang="en-US" dirty="0"/>
          </a:p>
          <a:p>
            <a:r>
              <a:rPr lang="en-US" dirty="0" smtClean="0"/>
              <a:t>Dissimulators – people who dissimulate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744" y="3336556"/>
            <a:ext cx="4076117" cy="301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15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fake ignorance of facts you actually know, to mislead or deceive </a:t>
            </a:r>
          </a:p>
          <a:p>
            <a:r>
              <a:rPr lang="en-US" dirty="0" smtClean="0"/>
              <a:t>Dissemblance – noun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1.bp.blogspot.com/-o920w1lYfj4/T-uFPRAQgnI/AAAAAAAAAmo/nEfYcOtR8R4/s400/proverbs26_24_twofac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55" y="3117364"/>
            <a:ext cx="3401816" cy="325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4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significance buried deep in your innermost core, a hint</a:t>
            </a:r>
          </a:p>
          <a:p>
            <a:r>
              <a:rPr lang="en-US" dirty="0" smtClean="0"/>
              <a:t>Intimacy – noun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778" y="2726195"/>
            <a:ext cx="4153655" cy="339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5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Alleviation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Lightens or relieves something</a:t>
            </a:r>
          </a:p>
          <a:p>
            <a:r>
              <a:rPr lang="en-US" dirty="0" smtClean="0"/>
              <a:t>Alleviative - adjective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840" y="2967625"/>
            <a:ext cx="3346537" cy="334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5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rise</a:t>
            </a:r>
          </a:p>
          <a:p>
            <a:r>
              <a:rPr lang="en-US" dirty="0" smtClean="0"/>
              <a:t>Levitation – to rise through no visible means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796" y="2852477"/>
            <a:ext cx="3673636" cy="356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260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Lightheartedness, frivolousness, flippancy, especially when seriousness is appropriate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23" y="3020198"/>
            <a:ext cx="5067495" cy="33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9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share misery with someone</a:t>
            </a:r>
          </a:p>
          <a:p>
            <a:r>
              <a:rPr lang="en-US" dirty="0" smtClean="0"/>
              <a:t>Miser, miserly, miserable, misery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01" y="2965146"/>
            <a:ext cx="4935358" cy="34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26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222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Session 44</vt:lpstr>
      <vt:lpstr>Simulate</vt:lpstr>
      <vt:lpstr>Dissimulation</vt:lpstr>
      <vt:lpstr>Dissemble</vt:lpstr>
      <vt:lpstr>Intimation</vt:lpstr>
      <vt:lpstr>Alleviation</vt:lpstr>
      <vt:lpstr>Levitate</vt:lpstr>
      <vt:lpstr>Levity</vt:lpstr>
      <vt:lpstr>Commiseration</vt:lpstr>
      <vt:lpstr>Vacillate</vt:lpstr>
      <vt:lpstr>Ambivalent </vt:lpstr>
      <vt:lpstr>Oscillate</vt:lpstr>
      <vt:lpstr>Roots</vt:lpstr>
    </vt:vector>
  </TitlesOfParts>
  <Company>DART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44</dc:title>
  <dc:creator>Service Desk</dc:creator>
  <cp:lastModifiedBy>acps</cp:lastModifiedBy>
  <cp:revision>8</cp:revision>
  <dcterms:created xsi:type="dcterms:W3CDTF">2014-04-17T16:22:12Z</dcterms:created>
  <dcterms:modified xsi:type="dcterms:W3CDTF">2014-05-14T16:25:22Z</dcterms:modified>
</cp:coreProperties>
</file>